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5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5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4676120" cy="83275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170" y="2936419"/>
            <a:ext cx="4114801" cy="308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00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72"/>
            <a:ext cx="14630400" cy="8229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456" y="4622346"/>
            <a:ext cx="4572001" cy="342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143" y="155121"/>
            <a:ext cx="5718629" cy="428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60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4630400" cy="82296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571" y="3940629"/>
            <a:ext cx="4789715" cy="359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03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662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56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4630402" cy="822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51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4123" y="-87086"/>
            <a:ext cx="14794523" cy="831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25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9599"/>
          <a:stretch/>
        </p:blipFill>
        <p:spPr>
          <a:xfrm>
            <a:off x="-105264" y="4125686"/>
            <a:ext cx="14735664" cy="41039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62" y="0"/>
            <a:ext cx="7291838" cy="417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85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Произвольный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Админ</dc:creator>
  <cp:lastModifiedBy>Админ</cp:lastModifiedBy>
  <cp:revision>7</cp:revision>
  <dcterms:created xsi:type="dcterms:W3CDTF">2026-04-24T13:39:26Z</dcterms:created>
  <dcterms:modified xsi:type="dcterms:W3CDTF">2026-04-24T14:16:26Z</dcterms:modified>
</cp:coreProperties>
</file>